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2B4971-2216-4679-ABC9-37987D00D2C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8B9689-F09C-426D-B8AF-64AF5F8BBB3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5E4D79-E717-49FB-AE84-89C6F6F64C2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BCF6DF-1C56-4E5A-BE10-2A712F50D35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59BD75-C18D-4FFF-AB4C-DDACE338C1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61D61C9-6245-43A9-8555-35D76A9E61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56817EA-A99A-4D3C-953B-C566C4F4CA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7DCF919-13FB-4236-BF7F-E5A77180171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EB82FC-F650-462F-A6D2-A0764D0222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11AC269-9C1A-41E6-A81C-057BBAA8B1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31E7ADD-A850-4C35-B360-696B204DF7F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F08A78-5BB2-46DB-ACEA-D99D50116D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9E5B13B-6ECD-4058-A35B-5A7689FF02C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78A9031-34A4-4AF7-8A5E-E1E7C7C73B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0CBF2B-63AF-4EC1-B97D-19974E05F3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ED723FF-9393-4076-BC45-04B0A0BD38A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9A66FC4-0E2E-4039-B10C-6648B3AE2A6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D3676E-E412-42DF-8378-DE9C0F8AD38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00893D-AE9C-4B30-AA47-EB06B240020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F8BE1C-33A4-475E-B6C5-F707E425995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E4A386-6DAF-4ECF-9E0B-EB0AB7E9DF2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6577E7-2B0E-46A7-AE32-B3E8B406C9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86AC0B-9909-4B81-B85A-52732249C9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83E22-F4DE-4851-AE02-AD5435CBF3E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flipH="1" flipV="1">
            <a:off x="0" y="4500000"/>
            <a:ext cx="10080000" cy="117000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1620000"/>
            <a:ext cx="900000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Click to edit the title text format</a:t>
            </a:r>
            <a:endParaRPr b="0" lang="en-US" sz="33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60000" y="2880000"/>
            <a:ext cx="936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Second Outline Level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9bdd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42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Fourth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Fifth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Sixth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Seventh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1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 idx="2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8B55A526-3AFE-4B40-AEF1-BD112804D4EB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0" y="0"/>
            <a:ext cx="10076760" cy="72000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3" name=""/>
          <p:cNvSpPr/>
          <p:nvPr/>
        </p:nvSpPr>
        <p:spPr>
          <a:xfrm>
            <a:off x="3240" y="5040000"/>
            <a:ext cx="10076760" cy="63144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Second Outline Level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9bdd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42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Fourth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Fifth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Sixth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Seventh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4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 idx="5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 idx="6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1FB5A1AE-991A-4E8D-B229-92088FA9A2E8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0" y="1620000"/>
            <a:ext cx="900000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ICT4QoL – prestravitev dela LRME</a:t>
            </a:r>
            <a:endParaRPr b="0" lang="en-US" sz="3300" spc="-1" strike="noStrike">
              <a:solidFill>
                <a:srgbClr val="dd41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RTOS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Realnočasovni operacijski sistem za Feather M0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Nastavljiva dolžina časovne rezine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Branje senzorjev kot periodično realnočasovno opravilo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Glavni program (izven RTOS): pošiljanje odčitkov </a:t>
            </a:r>
            <a:br>
              <a:rPr sz="2400"/>
            </a:b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preko WiFi, USB ali druge povezave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C/C++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Kratek, kompakten, možna uporaba v okolju Arduino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Majhen overhead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E60AD9-D104-4B38-B0ED-46D34FBECA96}" type="slidenum">
              <a:t>2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1375D495-3377-4B2C-AE13-997E61EF5DD1}" type="datetime1">
              <a:rPr lang="en-US"/>
              <a:t>10/21/2022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Razvojno okolje z razhroščevalnikom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Razhroščevalni vmesnik Black Pill + Black Magic Debug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Povezava s Feather M0 preko SVD (3 žice)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Povezava Black Pill – PC izvedena preko USB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Konfiguracija razvojnega okolja VS Code in orodja CMake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Podpora knjižnici Arduino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Omogoča prekinitvene točke, korakanje skozi kodo, </a:t>
            </a:r>
            <a:br>
              <a:rPr sz="2400"/>
            </a:b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pregled registrov in pomnilnika, pregled strojne kode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Serijski terminal v okviru okolja VS Code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1C50521-3A50-4B9F-AD47-9A66C15EDD45}" type="slidenum">
              <a:t>3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4883B322-1F00-496B-9283-4E19C0B8FADE}" type="datetime1">
              <a:rPr lang="en-US"/>
              <a:t>10/21/2022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Pretakanje odčitkov senzorjev v PC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9bdd"/>
                </a:solidFill>
                <a:latin typeface="Arial"/>
              </a:rPr>
              <a:t>Uporaba prej omenjenega RTOSa</a:t>
            </a:r>
            <a:endParaRPr b="0" lang="en-US" sz="2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9bdd"/>
                </a:solidFill>
                <a:latin typeface="Arial"/>
              </a:rPr>
              <a:t>Serijska povezava (UART) preko USB</a:t>
            </a:r>
            <a:endParaRPr b="0" lang="en-US" sz="2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9bdd"/>
                </a:solidFill>
                <a:latin typeface="Arial"/>
              </a:rPr>
              <a:t>Pretakanje v realnem času zajetih podatkov</a:t>
            </a:r>
            <a:endParaRPr b="0" lang="en-US" sz="2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9bdd"/>
                </a:solidFill>
                <a:latin typeface="Arial"/>
              </a:rPr>
              <a:t>Enostavna sinhronizacija sprejemnika na tok podatkov</a:t>
            </a:r>
            <a:endParaRPr b="0" lang="en-US" sz="2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9bdd"/>
                </a:solidFill>
                <a:latin typeface="Arial"/>
              </a:rPr>
              <a:t>Dosežena hitrost 2500 časovnih točk (meritev) na sekundo, dolžina ene meritve ~330us, določena s hitrostjo senzorjev, uporabljena magnetni in pospeškovni/žiro senzor</a:t>
            </a:r>
            <a:endParaRPr b="0" lang="en-US" sz="2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9bdd"/>
                </a:solidFill>
                <a:latin typeface="Arial"/>
              </a:rPr>
              <a:t>Časovna točka: glava (8B) + trije 3D vektorji (18B) =&gt; ~65kB/s</a:t>
            </a:r>
            <a:endParaRPr b="0" lang="en-US" sz="2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9bdd"/>
                </a:solidFill>
                <a:latin typeface="Arial"/>
              </a:rPr>
              <a:t>Potencialni članek, tema “Real Time OS for Wearable Devices”</a:t>
            </a:r>
            <a:endParaRPr b="0" lang="en-US" sz="22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C0D679E-B02D-4B18-8CD4-11B97F9F2C50}" type="slidenum">
              <a:t>4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9B118FBB-93F7-43A3-8D94-E6422B063F2B}" type="datetime1">
              <a:rPr lang="en-US"/>
              <a:t>10/21/2022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Application>LibreOffice/7.4.1.2$Linux_X86_64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2022-10-19T14:03:01Z</dcterms:created>
  <dc:creator/>
  <dc:description/>
  <dc:language>en-US</dc:language>
  <cp:lastModifiedBy/>
  <dcterms:modified xsi:type="dcterms:W3CDTF">2022-10-21T08:33:48Z</dcterms:modified>
  <cp:revision>10</cp:revision>
  <dc:subject/>
  <dc:title>Blue Curve</dc:title>
</cp:coreProperties>
</file>